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16" r:id="rId1"/>
  </p:sldMasterIdLst>
  <p:notesMasterIdLst>
    <p:notesMasterId r:id="rId117"/>
  </p:notesMasterIdLst>
  <p:sldIdLst>
    <p:sldId id="1731" r:id="rId2"/>
    <p:sldId id="1913" r:id="rId3"/>
    <p:sldId id="2038" r:id="rId4"/>
    <p:sldId id="1914" r:id="rId5"/>
    <p:sldId id="2039" r:id="rId6"/>
    <p:sldId id="1915" r:id="rId7"/>
    <p:sldId id="2040" r:id="rId8"/>
    <p:sldId id="1916" r:id="rId9"/>
    <p:sldId id="2041" r:id="rId10"/>
    <p:sldId id="1917" r:id="rId11"/>
    <p:sldId id="2042" r:id="rId12"/>
    <p:sldId id="2043" r:id="rId13"/>
    <p:sldId id="1919" r:id="rId14"/>
    <p:sldId id="1920" r:id="rId15"/>
    <p:sldId id="1921" r:id="rId16"/>
    <p:sldId id="2044" r:id="rId17"/>
    <p:sldId id="2045" r:id="rId18"/>
    <p:sldId id="2046" r:id="rId19"/>
    <p:sldId id="2047" r:id="rId20"/>
    <p:sldId id="2048" r:id="rId21"/>
    <p:sldId id="2049" r:id="rId22"/>
    <p:sldId id="2050" r:id="rId23"/>
    <p:sldId id="2051" r:id="rId24"/>
    <p:sldId id="2052" r:id="rId25"/>
    <p:sldId id="2053" r:id="rId26"/>
    <p:sldId id="2054" r:id="rId27"/>
    <p:sldId id="2055" r:id="rId28"/>
    <p:sldId id="2056" r:id="rId29"/>
    <p:sldId id="2057" r:id="rId30"/>
    <p:sldId id="2059" r:id="rId31"/>
    <p:sldId id="1923" r:id="rId32"/>
    <p:sldId id="1924" r:id="rId33"/>
    <p:sldId id="1925" r:id="rId34"/>
    <p:sldId id="1926" r:id="rId35"/>
    <p:sldId id="2060" r:id="rId36"/>
    <p:sldId id="2061" r:id="rId37"/>
    <p:sldId id="2062" r:id="rId38"/>
    <p:sldId id="2063" r:id="rId39"/>
    <p:sldId id="2064" r:id="rId40"/>
    <p:sldId id="2065" r:id="rId41"/>
    <p:sldId id="2066" r:id="rId42"/>
    <p:sldId id="2067" r:id="rId43"/>
    <p:sldId id="2068" r:id="rId44"/>
    <p:sldId id="1927" r:id="rId45"/>
    <p:sldId id="1928" r:id="rId46"/>
    <p:sldId id="1929" r:id="rId47"/>
    <p:sldId id="1930" r:id="rId48"/>
    <p:sldId id="1931" r:id="rId49"/>
    <p:sldId id="1932" r:id="rId50"/>
    <p:sldId id="2069" r:id="rId51"/>
    <p:sldId id="2070" r:id="rId52"/>
    <p:sldId id="2071" r:id="rId53"/>
    <p:sldId id="2072" r:id="rId54"/>
    <p:sldId id="2073" r:id="rId55"/>
    <p:sldId id="1933" r:id="rId56"/>
    <p:sldId id="1935" r:id="rId57"/>
    <p:sldId id="1936" r:id="rId58"/>
    <p:sldId id="1937" r:id="rId59"/>
    <p:sldId id="1938" r:id="rId60"/>
    <p:sldId id="1939" r:id="rId61"/>
    <p:sldId id="1940" r:id="rId62"/>
    <p:sldId id="1941" r:id="rId63"/>
    <p:sldId id="1942" r:id="rId64"/>
    <p:sldId id="1943" r:id="rId65"/>
    <p:sldId id="1944" r:id="rId66"/>
    <p:sldId id="1945" r:id="rId67"/>
    <p:sldId id="2074" r:id="rId68"/>
    <p:sldId id="2075" r:id="rId69"/>
    <p:sldId id="2076" r:id="rId70"/>
    <p:sldId id="2077" r:id="rId71"/>
    <p:sldId id="2078" r:id="rId72"/>
    <p:sldId id="2079" r:id="rId73"/>
    <p:sldId id="2080" r:id="rId74"/>
    <p:sldId id="2081" r:id="rId75"/>
    <p:sldId id="2082" r:id="rId76"/>
    <p:sldId id="2083" r:id="rId77"/>
    <p:sldId id="2084" r:id="rId78"/>
    <p:sldId id="2085" r:id="rId79"/>
    <p:sldId id="2086" r:id="rId80"/>
    <p:sldId id="2087" r:id="rId81"/>
    <p:sldId id="2088" r:id="rId82"/>
    <p:sldId id="2089" r:id="rId83"/>
    <p:sldId id="1946" r:id="rId84"/>
    <p:sldId id="1947" r:id="rId85"/>
    <p:sldId id="1948" r:id="rId86"/>
    <p:sldId id="1949" r:id="rId87"/>
    <p:sldId id="1950" r:id="rId88"/>
    <p:sldId id="1951" r:id="rId89"/>
    <p:sldId id="1952" r:id="rId90"/>
    <p:sldId id="1953" r:id="rId91"/>
    <p:sldId id="1954" r:id="rId92"/>
    <p:sldId id="1955" r:id="rId93"/>
    <p:sldId id="1956" r:id="rId94"/>
    <p:sldId id="1957" r:id="rId95"/>
    <p:sldId id="1958" r:id="rId96"/>
    <p:sldId id="1959" r:id="rId97"/>
    <p:sldId id="1960" r:id="rId98"/>
    <p:sldId id="2020" r:id="rId99"/>
    <p:sldId id="2021" r:id="rId100"/>
    <p:sldId id="2022" r:id="rId101"/>
    <p:sldId id="2023" r:id="rId102"/>
    <p:sldId id="2024" r:id="rId103"/>
    <p:sldId id="2027" r:id="rId104"/>
    <p:sldId id="2026" r:id="rId105"/>
    <p:sldId id="2025" r:id="rId106"/>
    <p:sldId id="2028" r:id="rId107"/>
    <p:sldId id="2029" r:id="rId108"/>
    <p:sldId id="2030" r:id="rId109"/>
    <p:sldId id="2031" r:id="rId110"/>
    <p:sldId id="2032" r:id="rId111"/>
    <p:sldId id="2033" r:id="rId112"/>
    <p:sldId id="2034" r:id="rId113"/>
    <p:sldId id="2035" r:id="rId114"/>
    <p:sldId id="2036" r:id="rId115"/>
    <p:sldId id="2037" r:id="rId116"/>
  </p:sldIdLst>
  <p:sldSz cx="12192000" cy="6858000"/>
  <p:notesSz cx="6797675" cy="9926638"/>
  <p:embeddedFontLst>
    <p:embeddedFont>
      <p:font typeface="Calibri" panose="020F0502020204030204" pitchFamily="34" charset="0"/>
      <p:regular r:id="rId118"/>
      <p:bold r:id="rId119"/>
      <p:italic r:id="rId120"/>
      <p:boldItalic r:id="rId121"/>
    </p:embeddedFont>
    <p:embeddedFont>
      <p:font typeface="Tahoma" panose="020B0604030504040204" pitchFamily="34" charset="0"/>
      <p:regular r:id="rId122"/>
      <p:bold r:id="rId12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CCCCFF"/>
    <a:srgbClr val="FFFFCC"/>
    <a:srgbClr val="FFFF99"/>
    <a:srgbClr val="FF7C80"/>
    <a:srgbClr val="CCFF99"/>
    <a:srgbClr val="99CCFF"/>
    <a:srgbClr val="CCFFCC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364" autoAdjust="0"/>
  </p:normalViewPr>
  <p:slideViewPr>
    <p:cSldViewPr>
      <p:cViewPr varScale="1">
        <p:scale>
          <a:sx n="105" d="100"/>
          <a:sy n="105" d="100"/>
        </p:scale>
        <p:origin x="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1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2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3.fntdata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E0E31-7F4B-4A46-9B4A-12693EB3B7A1}" type="datetimeFigureOut">
              <a:rPr lang="th-TH" smtClean="0"/>
              <a:t>10/06/66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FA6AD-654C-488A-92B0-ECCFED2E27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178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F4F8-A74A-44FE-A210-2F448862162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99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A7BE-4BA5-420D-A119-2CC64A17EFCF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817E2-7E74-4FC0-B4DD-B20916B838A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0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F283-1272-4601-AC78-19A1BA74BE7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2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C6B6-4D06-4604-8BD0-8DE5802A5A5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9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0104-981E-4B28-A8F7-80C2C322989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3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21D5-4D43-4787-9E28-882867ADCFE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2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7E5B4-B46B-46BB-B46D-7E65861810E7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5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E137-8963-4C7D-8D09-4C182E2FFEB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9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49DE-726D-4C7B-B181-BDBC3D830C4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20FB6-6569-41D8-8634-EF7EFE401C6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2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36682-2CF3-4F2F-94F4-254CE8A98D3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10/06/66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4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2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phics, symbol, weapon, archery&#10;&#10;Description automatically generated">
            <a:extLst>
              <a:ext uri="{FF2B5EF4-FFF2-40B4-BE49-F238E27FC236}">
                <a16:creationId xmlns:a16="http://schemas.microsoft.com/office/drawing/2014/main" id="{B459B2A5-0B7B-D9C4-8EF8-E3542B92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4"/>
          <a:stretch/>
        </p:blipFill>
        <p:spPr>
          <a:xfrm>
            <a:off x="119336" y="836712"/>
            <a:ext cx="1742856" cy="785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25299D-FB8E-680A-63A0-725D9FC24C32}"/>
              </a:ext>
            </a:extLst>
          </p:cNvPr>
          <p:cNvSpPr txBox="1"/>
          <p:nvPr/>
        </p:nvSpPr>
        <p:spPr>
          <a:xfrm>
            <a:off x="11582400" y="6416331"/>
            <a:ext cx="5148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952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4D4FE4-D282-0825-7580-8A5D3C151E3A}"/>
              </a:ext>
            </a:extLst>
          </p:cNvPr>
          <p:cNvSpPr txBox="1"/>
          <p:nvPr/>
        </p:nvSpPr>
        <p:spPr>
          <a:xfrm>
            <a:off x="11582400" y="6524653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170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206DAF-3040-9C81-1F3F-883CB65502DB}"/>
              </a:ext>
            </a:extLst>
          </p:cNvPr>
          <p:cNvSpPr txBox="1"/>
          <p:nvPr/>
        </p:nvSpPr>
        <p:spPr>
          <a:xfrm>
            <a:off x="11582400" y="6524653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101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466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83D3D-9DEE-B389-E590-6EC009CC4647}"/>
              </a:ext>
            </a:extLst>
          </p:cNvPr>
          <p:cNvSpPr txBox="1"/>
          <p:nvPr/>
        </p:nvSpPr>
        <p:spPr>
          <a:xfrm>
            <a:off x="11712624" y="6524653"/>
            <a:ext cx="461592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102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5173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5056FF-78DF-AFCF-0C5A-6EAF837CEB70}"/>
              </a:ext>
            </a:extLst>
          </p:cNvPr>
          <p:cNvSpPr txBox="1"/>
          <p:nvPr/>
        </p:nvSpPr>
        <p:spPr>
          <a:xfrm>
            <a:off x="11582400" y="6524653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103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4823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FB9B89-5B90-1353-E03A-009D8DEC12BB}"/>
              </a:ext>
            </a:extLst>
          </p:cNvPr>
          <p:cNvSpPr txBox="1"/>
          <p:nvPr/>
        </p:nvSpPr>
        <p:spPr>
          <a:xfrm>
            <a:off x="11582400" y="6524653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104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5236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7F171A-DF2D-4E9F-C101-ACAF3C61744C}"/>
              </a:ext>
            </a:extLst>
          </p:cNvPr>
          <p:cNvSpPr txBox="1"/>
          <p:nvPr/>
        </p:nvSpPr>
        <p:spPr>
          <a:xfrm>
            <a:off x="11582400" y="6524653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105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291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6A806-534D-5A90-535C-2679D2143DB9}"/>
              </a:ext>
            </a:extLst>
          </p:cNvPr>
          <p:cNvSpPr txBox="1"/>
          <p:nvPr/>
        </p:nvSpPr>
        <p:spPr>
          <a:xfrm>
            <a:off x="11582400" y="6524653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58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4734C-4EF2-828A-19CF-C46D98573D51}"/>
              </a:ext>
            </a:extLst>
          </p:cNvPr>
          <p:cNvSpPr txBox="1"/>
          <p:nvPr/>
        </p:nvSpPr>
        <p:spPr>
          <a:xfrm>
            <a:off x="11582400" y="6524653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107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067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24CAA8-2899-464F-E5FF-0FF9350AA4C8}"/>
              </a:ext>
            </a:extLst>
          </p:cNvPr>
          <p:cNvSpPr txBox="1"/>
          <p:nvPr/>
        </p:nvSpPr>
        <p:spPr>
          <a:xfrm>
            <a:off x="11582400" y="6524653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788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ADE1AE-8AE8-CAAF-D791-B042477C4D0E}"/>
              </a:ext>
            </a:extLst>
          </p:cNvPr>
          <p:cNvSpPr txBox="1"/>
          <p:nvPr/>
        </p:nvSpPr>
        <p:spPr>
          <a:xfrm>
            <a:off x="11712624" y="6524653"/>
            <a:ext cx="461592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2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phics, graphic design, dance, screenshot&#10;&#10;Description automatically generated">
            <a:extLst>
              <a:ext uri="{FF2B5EF4-FFF2-40B4-BE49-F238E27FC236}">
                <a16:creationId xmlns:a16="http://schemas.microsoft.com/office/drawing/2014/main" id="{E1535357-0DDF-658B-CAF3-3D0C1D534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836712"/>
            <a:ext cx="1800886" cy="875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D8E2B4-A70F-5D89-39D1-BB6096F20D99}"/>
              </a:ext>
            </a:extLst>
          </p:cNvPr>
          <p:cNvSpPr txBox="1"/>
          <p:nvPr/>
        </p:nvSpPr>
        <p:spPr>
          <a:xfrm>
            <a:off x="11677165" y="6538913"/>
            <a:ext cx="5148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981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F774A9-20DC-5615-4A29-A90680E76F56}"/>
              </a:ext>
            </a:extLst>
          </p:cNvPr>
          <p:cNvSpPr txBox="1"/>
          <p:nvPr/>
        </p:nvSpPr>
        <p:spPr>
          <a:xfrm>
            <a:off x="11582400" y="6497758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66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1EB4C3-859F-BFFD-85D6-2CCC1FDAE1F4}"/>
              </a:ext>
            </a:extLst>
          </p:cNvPr>
          <p:cNvSpPr txBox="1"/>
          <p:nvPr/>
        </p:nvSpPr>
        <p:spPr>
          <a:xfrm>
            <a:off x="11582400" y="6497758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571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E2CF9D-9F9F-5708-85A1-A67DCF06EA4F}"/>
              </a:ext>
            </a:extLst>
          </p:cNvPr>
          <p:cNvSpPr txBox="1"/>
          <p:nvPr/>
        </p:nvSpPr>
        <p:spPr>
          <a:xfrm>
            <a:off x="11582400" y="6497758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112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60525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A24652-D441-87D9-1BD9-A11D71CCD89F}"/>
              </a:ext>
            </a:extLst>
          </p:cNvPr>
          <p:cNvSpPr txBox="1"/>
          <p:nvPr/>
        </p:nvSpPr>
        <p:spPr>
          <a:xfrm>
            <a:off x="11582400" y="6497758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113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3312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DB725-4DA7-2404-001E-4DFB114ED387}"/>
              </a:ext>
            </a:extLst>
          </p:cNvPr>
          <p:cNvSpPr txBox="1"/>
          <p:nvPr/>
        </p:nvSpPr>
        <p:spPr>
          <a:xfrm>
            <a:off x="11582400" y="6459866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114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455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729E2-69D9-8032-33A9-A32B8B539D27}"/>
              </a:ext>
            </a:extLst>
          </p:cNvPr>
          <p:cNvSpPr txBox="1"/>
          <p:nvPr/>
        </p:nvSpPr>
        <p:spPr>
          <a:xfrm>
            <a:off x="11582400" y="6497758"/>
            <a:ext cx="59181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58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creenshot, circle, art, black and white&#10;&#10;Description automatically generated">
            <a:extLst>
              <a:ext uri="{FF2B5EF4-FFF2-40B4-BE49-F238E27FC236}">
                <a16:creationId xmlns:a16="http://schemas.microsoft.com/office/drawing/2014/main" id="{7C42EC2A-386A-0EAE-EE99-9E08A99B4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1504"/>
            <a:ext cx="685504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20DC42-9CBD-8353-8229-17CA8495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059" y="6437111"/>
            <a:ext cx="2844800" cy="365125"/>
          </a:xfrm>
        </p:spPr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A picture containing screenshot, colorfulness, line, graphics&#10;&#10;Description automatically generated">
            <a:extLst>
              <a:ext uri="{FF2B5EF4-FFF2-40B4-BE49-F238E27FC236}">
                <a16:creationId xmlns:a16="http://schemas.microsoft.com/office/drawing/2014/main" id="{4575AD00-6FAE-80E2-ECFB-8B07625E0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4"/>
          <a:stretch/>
        </p:blipFill>
        <p:spPr>
          <a:xfrm>
            <a:off x="19671" y="1943727"/>
            <a:ext cx="6088451" cy="3215548"/>
          </a:xfrm>
          <a:prstGeom prst="rect">
            <a:avLst/>
          </a:prstGeom>
        </p:spPr>
      </p:pic>
      <p:pic>
        <p:nvPicPr>
          <p:cNvPr id="19" name="Picture 18" descr="A picture containing clipart, graphic design, text, graphics&#10;&#10;Description automatically generated">
            <a:extLst>
              <a:ext uri="{FF2B5EF4-FFF2-40B4-BE49-F238E27FC236}">
                <a16:creationId xmlns:a16="http://schemas.microsoft.com/office/drawing/2014/main" id="{0DBDC117-ABE9-AE5A-719D-3BE457EC7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4042514"/>
            <a:ext cx="2700382" cy="27780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C3192D-A057-20D2-D56D-44F901162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560" y="1268760"/>
            <a:ext cx="10144623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61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45"/>
            <a:ext cx="12110311" cy="6812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57E13-32E5-1A0E-2829-B077C7CD4419}"/>
              </a:ext>
            </a:extLst>
          </p:cNvPr>
          <p:cNvSpPr txBox="1"/>
          <p:nvPr/>
        </p:nvSpPr>
        <p:spPr>
          <a:xfrm>
            <a:off x="11856352" y="6452933"/>
            <a:ext cx="353724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-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  <a:p>
            <a:pPr algn="r"/>
            <a:endParaRPr lang="th-TH" sz="1100" spc="-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57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" y="22290"/>
            <a:ext cx="12152373" cy="6835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47500D-CD6A-465C-051B-7667232CEE31}"/>
              </a:ext>
            </a:extLst>
          </p:cNvPr>
          <p:cNvSpPr txBox="1"/>
          <p:nvPr/>
        </p:nvSpPr>
        <p:spPr>
          <a:xfrm>
            <a:off x="11802996" y="6408108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-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  <a:p>
            <a:pPr algn="r"/>
            <a:endParaRPr lang="th-TH" sz="1100" spc="-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36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C2DAF-C0E1-91A0-C1BB-EAFEBEE16265}"/>
              </a:ext>
            </a:extLst>
          </p:cNvPr>
          <p:cNvSpPr txBox="1"/>
          <p:nvPr/>
        </p:nvSpPr>
        <p:spPr>
          <a:xfrm>
            <a:off x="11802996" y="6408108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-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  <a:p>
            <a:pPr algn="r"/>
            <a:endParaRPr lang="th-TH" sz="1100" spc="-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0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664" cy="6790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31A778-2200-8B24-B96B-64B8EE567ACB}"/>
              </a:ext>
            </a:extLst>
          </p:cNvPr>
          <p:cNvSpPr txBox="1"/>
          <p:nvPr/>
        </p:nvSpPr>
        <p:spPr>
          <a:xfrm>
            <a:off x="11802996" y="6408108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-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  <a:p>
            <a:pPr algn="r"/>
            <a:endParaRPr lang="th-TH" sz="1100" spc="-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020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" y="22301"/>
            <a:ext cx="12072664" cy="6790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FF218B-73FC-DFFD-489E-0255EE66FF89}"/>
              </a:ext>
            </a:extLst>
          </p:cNvPr>
          <p:cNvSpPr txBox="1"/>
          <p:nvPr/>
        </p:nvSpPr>
        <p:spPr>
          <a:xfrm>
            <a:off x="11856640" y="6551565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-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th-TH" sz="1100" spc="-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664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5438B0-69E3-7919-0EF3-4EE1C84D0AC9}"/>
              </a:ext>
            </a:extLst>
          </p:cNvPr>
          <p:cNvSpPr txBox="1"/>
          <p:nvPr/>
        </p:nvSpPr>
        <p:spPr>
          <a:xfrm>
            <a:off x="11892500" y="6510764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72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3B28B2-4D85-AC33-DCF4-DF0B310DB874}"/>
              </a:ext>
            </a:extLst>
          </p:cNvPr>
          <p:cNvSpPr txBox="1"/>
          <p:nvPr/>
        </p:nvSpPr>
        <p:spPr>
          <a:xfrm>
            <a:off x="11802996" y="6408108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-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  <a:p>
            <a:pPr algn="r"/>
            <a:endParaRPr lang="th-TH" sz="1100" spc="-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910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97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graphics, symbol, weapon, archery&#10;&#10;Description automatically generated">
            <a:extLst>
              <a:ext uri="{FF2B5EF4-FFF2-40B4-BE49-F238E27FC236}">
                <a16:creationId xmlns:a16="http://schemas.microsoft.com/office/drawing/2014/main" id="{D3423097-7D0E-5F40-622D-DF03771A9D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4"/>
          <a:stretch/>
        </p:blipFill>
        <p:spPr>
          <a:xfrm>
            <a:off x="263352" y="1412776"/>
            <a:ext cx="1742856" cy="785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4CB708-F31B-706D-3BD2-89114C63F4A7}"/>
              </a:ext>
            </a:extLst>
          </p:cNvPr>
          <p:cNvSpPr txBox="1"/>
          <p:nvPr/>
        </p:nvSpPr>
        <p:spPr>
          <a:xfrm>
            <a:off x="11582400" y="6400413"/>
            <a:ext cx="5148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224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CE3B31-CC6F-5F26-FFEF-0F407FE4473D}"/>
              </a:ext>
            </a:extLst>
          </p:cNvPr>
          <p:cNvSpPr txBox="1"/>
          <p:nvPr/>
        </p:nvSpPr>
        <p:spPr>
          <a:xfrm>
            <a:off x="11847821" y="6461898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05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EA2FD2-46F9-C404-4A02-066F148B5E4E}"/>
              </a:ext>
            </a:extLst>
          </p:cNvPr>
          <p:cNvSpPr txBox="1"/>
          <p:nvPr/>
        </p:nvSpPr>
        <p:spPr>
          <a:xfrm>
            <a:off x="11838856" y="6452933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162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8A4435-DD7B-2AC9-BD25-7F0BD59064BA}"/>
              </a:ext>
            </a:extLst>
          </p:cNvPr>
          <p:cNvSpPr txBox="1"/>
          <p:nvPr/>
        </p:nvSpPr>
        <p:spPr>
          <a:xfrm>
            <a:off x="11784632" y="6452933"/>
            <a:ext cx="389584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94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CC1761-3F8F-AB08-D47A-847D7371BAF8}"/>
              </a:ext>
            </a:extLst>
          </p:cNvPr>
          <p:cNvSpPr txBox="1"/>
          <p:nvPr/>
        </p:nvSpPr>
        <p:spPr>
          <a:xfrm>
            <a:off x="11838856" y="6452933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72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708F91-9D0D-FAA0-7866-E15682F9E119}"/>
              </a:ext>
            </a:extLst>
          </p:cNvPr>
          <p:cNvSpPr txBox="1"/>
          <p:nvPr/>
        </p:nvSpPr>
        <p:spPr>
          <a:xfrm>
            <a:off x="11838856" y="6452933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59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170D67-3BDF-2FFB-D4FC-AEF08953124B}"/>
              </a:ext>
            </a:extLst>
          </p:cNvPr>
          <p:cNvSpPr txBox="1"/>
          <p:nvPr/>
        </p:nvSpPr>
        <p:spPr>
          <a:xfrm>
            <a:off x="11838856" y="6452933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40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567A80-A17B-B67A-7722-1996C5DC1958}"/>
              </a:ext>
            </a:extLst>
          </p:cNvPr>
          <p:cNvSpPr txBox="1"/>
          <p:nvPr/>
        </p:nvSpPr>
        <p:spPr>
          <a:xfrm>
            <a:off x="11838856" y="6452933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4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CCFEF6-C92F-7ED4-1E8C-4B8F5A60FB7A}"/>
              </a:ext>
            </a:extLst>
          </p:cNvPr>
          <p:cNvSpPr txBox="1"/>
          <p:nvPr/>
        </p:nvSpPr>
        <p:spPr>
          <a:xfrm>
            <a:off x="11838856" y="6452933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22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FD077-7FAF-7B5A-9CC8-04D243FB03B5}"/>
              </a:ext>
            </a:extLst>
          </p:cNvPr>
          <p:cNvSpPr txBox="1"/>
          <p:nvPr/>
        </p:nvSpPr>
        <p:spPr>
          <a:xfrm>
            <a:off x="11838856" y="6452933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89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515540-1461-61B1-9562-F762F0563742}"/>
              </a:ext>
            </a:extLst>
          </p:cNvPr>
          <p:cNvSpPr txBox="1"/>
          <p:nvPr/>
        </p:nvSpPr>
        <p:spPr>
          <a:xfrm>
            <a:off x="11838856" y="6452933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1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graphics, graphic design, dance, screenshot&#10;&#10;Description automatically generated">
            <a:extLst>
              <a:ext uri="{FF2B5EF4-FFF2-40B4-BE49-F238E27FC236}">
                <a16:creationId xmlns:a16="http://schemas.microsoft.com/office/drawing/2014/main" id="{C653CCCF-519A-9ED6-8098-EF7BFEB13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2541423" cy="123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F75AAF-5B19-C744-C436-1A63F091BD33}"/>
              </a:ext>
            </a:extLst>
          </p:cNvPr>
          <p:cNvSpPr txBox="1"/>
          <p:nvPr/>
        </p:nvSpPr>
        <p:spPr>
          <a:xfrm>
            <a:off x="11582400" y="6510764"/>
            <a:ext cx="5148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87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creenshot, circle, art, black and white&#10;&#10;Description automatically generated">
            <a:extLst>
              <a:ext uri="{FF2B5EF4-FFF2-40B4-BE49-F238E27FC236}">
                <a16:creationId xmlns:a16="http://schemas.microsoft.com/office/drawing/2014/main" id="{77D112E1-EC69-DE53-01AD-D25824DEE3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1504"/>
            <a:ext cx="6855047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34013" y="6381328"/>
            <a:ext cx="2844800" cy="365125"/>
          </a:xfrm>
        </p:spPr>
        <p:txBody>
          <a:bodyPr/>
          <a:lstStyle/>
          <a:p>
            <a:fld id="{2DD2A72A-2880-440A-A946-D2FF91FE1B5D}" type="slidenum">
              <a:rPr lang="th-TH" sz="1800" smtClean="0">
                <a:solidFill>
                  <a:schemeClr val="tx1"/>
                </a:solidFill>
              </a:rPr>
              <a:pPr/>
              <a:t>30</a:t>
            </a:fld>
            <a:endParaRPr lang="th-TH" sz="1800" dirty="0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screenshot, colorfulness, line, graphics&#10;&#10;Description automatically generated">
            <a:extLst>
              <a:ext uri="{FF2B5EF4-FFF2-40B4-BE49-F238E27FC236}">
                <a16:creationId xmlns:a16="http://schemas.microsoft.com/office/drawing/2014/main" id="{FBA5EFA7-83F7-05BB-8487-C982CB82E5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4"/>
          <a:stretch/>
        </p:blipFill>
        <p:spPr>
          <a:xfrm>
            <a:off x="19671" y="1943727"/>
            <a:ext cx="6088451" cy="3215548"/>
          </a:xfrm>
          <a:prstGeom prst="rect">
            <a:avLst/>
          </a:prstGeom>
        </p:spPr>
      </p:pic>
      <p:pic>
        <p:nvPicPr>
          <p:cNvPr id="10" name="Picture 9" descr="A light bulb with a hot air balloon and a globe&#10;&#10;Description automatically generated with low confidence">
            <a:extLst>
              <a:ext uri="{FF2B5EF4-FFF2-40B4-BE49-F238E27FC236}">
                <a16:creationId xmlns:a16="http://schemas.microsoft.com/office/drawing/2014/main" id="{98B17798-B9F1-0292-4453-0283BEDCB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48" y="4102461"/>
            <a:ext cx="2568044" cy="2724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D4B3EE-0EED-E447-A931-FC0A731FA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921" y="1307905"/>
            <a:ext cx="10047079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57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EBF035-0FBA-CC9E-E253-6DA70FAC60D2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6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150657-2093-4D0F-EAA5-4FE681D7FBA2}"/>
              </a:ext>
            </a:extLst>
          </p:cNvPr>
          <p:cNvSpPr txBox="1"/>
          <p:nvPr/>
        </p:nvSpPr>
        <p:spPr>
          <a:xfrm>
            <a:off x="11853845" y="6290589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07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7D31FA-9B44-F260-CA32-A35CDC82F37D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81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15B41-BA70-EC5F-CA4D-69BBFDEE5E33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24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3900DC-41E2-26E9-19A5-9DD8D4353155}"/>
              </a:ext>
            </a:extLst>
          </p:cNvPr>
          <p:cNvSpPr txBox="1"/>
          <p:nvPr/>
        </p:nvSpPr>
        <p:spPr>
          <a:xfrm>
            <a:off x="11856640" y="6501801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848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8B09B6-9885-0217-DF55-5CB2ADF64D09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38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6A01B8-D809-6DD4-8F9D-FCEED69B92BB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00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5C0F5-E6C0-9F6A-9316-11992657CD56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799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EED85-9127-6400-6E3E-B8E8E491B374}"/>
              </a:ext>
            </a:extLst>
          </p:cNvPr>
          <p:cNvSpPr txBox="1"/>
          <p:nvPr/>
        </p:nvSpPr>
        <p:spPr>
          <a:xfrm>
            <a:off x="11856640" y="6290589"/>
            <a:ext cx="33536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</a:p>
          <a:p>
            <a:pPr algn="r"/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495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phics, symbol, weapon, archery&#10;&#10;Description automatically generated">
            <a:extLst>
              <a:ext uri="{FF2B5EF4-FFF2-40B4-BE49-F238E27FC236}">
                <a16:creationId xmlns:a16="http://schemas.microsoft.com/office/drawing/2014/main" id="{DC883816-A3EE-3BE3-B66B-B0FDD01E4F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4"/>
          <a:stretch/>
        </p:blipFill>
        <p:spPr>
          <a:xfrm>
            <a:off x="263352" y="1268760"/>
            <a:ext cx="1742856" cy="785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57CC4A-8ADE-C883-D08F-B331573B2BE0}"/>
              </a:ext>
            </a:extLst>
          </p:cNvPr>
          <p:cNvSpPr txBox="1"/>
          <p:nvPr/>
        </p:nvSpPr>
        <p:spPr>
          <a:xfrm>
            <a:off x="11712624" y="6444477"/>
            <a:ext cx="47937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34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D78768-87BC-63E0-EABA-889C99620D62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5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79FF23-6B6B-288B-25D3-EC09C877D11C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7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614D7-D0BE-83D4-3E12-2925B6C6A4EE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53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0AB6C-15B1-6921-6C44-84487E70868E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033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creenshot, circle, art, black and white&#10;&#10;Description automatically generated">
            <a:extLst>
              <a:ext uri="{FF2B5EF4-FFF2-40B4-BE49-F238E27FC236}">
                <a16:creationId xmlns:a16="http://schemas.microsoft.com/office/drawing/2014/main" id="{BE423CDD-CB4F-80CC-5584-A0D95BCE5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1504"/>
            <a:ext cx="6855047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3504" y="6470920"/>
            <a:ext cx="2844800" cy="365125"/>
          </a:xfrm>
        </p:spPr>
        <p:txBody>
          <a:bodyPr/>
          <a:lstStyle/>
          <a:p>
            <a:fld id="{2DD2A72A-2880-440A-A946-D2FF91FE1B5D}" type="slidenum">
              <a:rPr lang="th-TH" sz="2000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th-TH" sz="2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 descr="A picture containing screenshot, colorfulness, line, graphics&#10;&#10;Description automatically generated">
            <a:extLst>
              <a:ext uri="{FF2B5EF4-FFF2-40B4-BE49-F238E27FC236}">
                <a16:creationId xmlns:a16="http://schemas.microsoft.com/office/drawing/2014/main" id="{D9F5FE06-B810-D530-9316-4C58B172DA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4"/>
          <a:stretch/>
        </p:blipFill>
        <p:spPr>
          <a:xfrm>
            <a:off x="0" y="2079065"/>
            <a:ext cx="5083672" cy="2684885"/>
          </a:xfrm>
          <a:prstGeom prst="rect">
            <a:avLst/>
          </a:prstGeom>
        </p:spPr>
      </p:pic>
      <p:pic>
        <p:nvPicPr>
          <p:cNvPr id="11" name="Picture 10" descr="A box with gears and gears coming out of it&#10;&#10;Description automatically generated with low confidence">
            <a:extLst>
              <a:ext uri="{FF2B5EF4-FFF2-40B4-BE49-F238E27FC236}">
                <a16:creationId xmlns:a16="http://schemas.microsoft.com/office/drawing/2014/main" id="{9EE71F41-6774-101B-2F4E-DEA2099E2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564510"/>
            <a:ext cx="2736304" cy="32313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5B764-4C11-AB08-C26A-4B99B792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730" y="1314480"/>
            <a:ext cx="10656732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96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A108A-14C7-9416-84CA-9989BE663777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77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64D504-2B13-FE09-E47C-F01FC9A830EF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551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AF7006-07D8-B060-0AB1-9971677ABE40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9563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01C947-D8B7-6653-9333-4F68F03AE77D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30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ECDA7A-AAE3-DE77-9860-C6B5425B5273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963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phics, graphic design, dance, screenshot&#10;&#10;Description automatically generated">
            <a:extLst>
              <a:ext uri="{FF2B5EF4-FFF2-40B4-BE49-F238E27FC236}">
                <a16:creationId xmlns:a16="http://schemas.microsoft.com/office/drawing/2014/main" id="{AD54DD83-6A09-E180-BDC0-EAABFC025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1052736"/>
            <a:ext cx="1296144" cy="630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DFD420-C257-1984-E2A0-09C602D4EF4A}"/>
              </a:ext>
            </a:extLst>
          </p:cNvPr>
          <p:cNvSpPr txBox="1"/>
          <p:nvPr/>
        </p:nvSpPr>
        <p:spPr>
          <a:xfrm>
            <a:off x="11856641" y="6366464"/>
            <a:ext cx="1440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17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CBA65E-9ACE-7FC9-FBED-AFBF3405DACD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884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A335E7-078E-E19B-B0DF-382127CB0CD9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341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337049-C3CA-573D-D2A9-31B2B09CAE6B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01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D8973A-32F5-42D9-85EC-DBDEB7D9F914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131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F7DBE2-8144-8EC5-E6FB-A93AC660550B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93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creenshot, circle, art, black and white&#10;&#10;Description automatically generated">
            <a:extLst>
              <a:ext uri="{FF2B5EF4-FFF2-40B4-BE49-F238E27FC236}">
                <a16:creationId xmlns:a16="http://schemas.microsoft.com/office/drawing/2014/main" id="{693D2E99-C340-1F25-1B7D-FA7C3C203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1504"/>
            <a:ext cx="6855047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4352" y="6381328"/>
            <a:ext cx="2844800" cy="365125"/>
          </a:xfrm>
        </p:spPr>
        <p:txBody>
          <a:bodyPr/>
          <a:lstStyle/>
          <a:p>
            <a:fld id="{2DD2A72A-2880-440A-A946-D2FF91FE1B5D}" type="slidenum">
              <a:rPr lang="th-TH" sz="1600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th-TH" sz="16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 descr="A picture containing screenshot, colorfulness, line, graphics&#10;&#10;Description automatically generated">
            <a:extLst>
              <a:ext uri="{FF2B5EF4-FFF2-40B4-BE49-F238E27FC236}">
                <a16:creationId xmlns:a16="http://schemas.microsoft.com/office/drawing/2014/main" id="{5C4158E5-FDC2-0E6B-B5C2-352941AD3D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4"/>
          <a:stretch/>
        </p:blipFill>
        <p:spPr>
          <a:xfrm>
            <a:off x="19671" y="1943727"/>
            <a:ext cx="6088451" cy="3215548"/>
          </a:xfrm>
          <a:prstGeom prst="rect">
            <a:avLst/>
          </a:prstGeom>
        </p:spPr>
      </p:pic>
      <p:pic>
        <p:nvPicPr>
          <p:cNvPr id="12" name="Picture 11" descr="A picture containing circle, screenshot, graphics, logo&#10;&#10;Description automatically generated">
            <a:extLst>
              <a:ext uri="{FF2B5EF4-FFF2-40B4-BE49-F238E27FC236}">
                <a16:creationId xmlns:a16="http://schemas.microsoft.com/office/drawing/2014/main" id="{33790F30-2D60-679B-0B14-347E8BB194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4060502"/>
            <a:ext cx="2551910" cy="2797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25552F-703E-B1F1-4EA3-B37B2F045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669" y="1206689"/>
            <a:ext cx="10101948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849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9F0AA6-921A-40CD-707B-2DFEBFBFE70D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97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AD120C-FC05-3175-0EA4-011891BE7E7F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75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8DD2F-3822-F67C-EAEA-949D16C7C3F9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890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366351-2941-73DC-C268-C1D954AAB35B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08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phics, symbol, weapon, archery&#10;&#10;Description automatically generated">
            <a:extLst>
              <a:ext uri="{FF2B5EF4-FFF2-40B4-BE49-F238E27FC236}">
                <a16:creationId xmlns:a16="http://schemas.microsoft.com/office/drawing/2014/main" id="{25B53E65-ACD7-1F1D-5607-24D19ED5F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4"/>
          <a:stretch/>
        </p:blipFill>
        <p:spPr>
          <a:xfrm>
            <a:off x="119336" y="980728"/>
            <a:ext cx="1742856" cy="785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B97837-FA8A-F50A-4A17-8AF6CE3A7C01}"/>
              </a:ext>
            </a:extLst>
          </p:cNvPr>
          <p:cNvSpPr txBox="1"/>
          <p:nvPr/>
        </p:nvSpPr>
        <p:spPr>
          <a:xfrm>
            <a:off x="11625535" y="6444477"/>
            <a:ext cx="5148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891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F4878B-8D83-12E4-9D88-EB7DA37EF3A7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284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D0A69-3256-A9A6-2C0D-B1C311739A42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61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034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B66BF-152A-1EF0-720F-30D90029FED9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297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43DD3-BA70-0F56-E58F-C001EE7AA1C2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540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668E27-F5D3-CBD4-CCD9-FBD91B5AC377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9012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BA92B4-642F-5C65-1EB2-26FD11A111D6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218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399F07-9BCE-1E2F-0213-29192233B8FB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367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58052-2333-35B2-5D1C-CB0891BC09DC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3784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6D467-26F4-2A7F-3353-8420257E49F2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5868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E0D43B-09FD-D897-EFCD-354BD487471B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950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phics, graphic design, dance, screenshot&#10;&#10;Description automatically generated">
            <a:extLst>
              <a:ext uri="{FF2B5EF4-FFF2-40B4-BE49-F238E27FC236}">
                <a16:creationId xmlns:a16="http://schemas.microsoft.com/office/drawing/2014/main" id="{719F6BF3-89BC-55B7-AC43-BE0707D5C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96752"/>
            <a:ext cx="1847528" cy="898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DF231-3D95-1EB1-14A6-31BB364E6E9E}"/>
              </a:ext>
            </a:extLst>
          </p:cNvPr>
          <p:cNvSpPr txBox="1"/>
          <p:nvPr/>
        </p:nvSpPr>
        <p:spPr>
          <a:xfrm>
            <a:off x="11582400" y="6400413"/>
            <a:ext cx="5148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362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28D6D3-B2DC-6A57-0D75-A742CE4AD4BD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875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531111-E82B-BDAA-C916-92C852BBF68D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357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A72C05-1DF6-0E45-CF86-6AE156699055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480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E376B2-9BF0-8FEE-0CD7-4153BE194A55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604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900784-0447-AC8A-76FA-45BFA5148621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74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629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7E38FF-70C6-C2FA-A2D5-7C5A0998B0B3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45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96485-3CB9-F8B9-91B5-4132BBCF3D56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682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6E431B-2BF9-1A4C-B635-2424EAA698BD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77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928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370B8E-05E8-1D7D-AA61-822B90ABA3D1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090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84341-7486-F825-E5EA-8DF3C5735DDC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79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3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phics, symbol, weapon, archery&#10;&#10;Description automatically generated">
            <a:extLst>
              <a:ext uri="{FF2B5EF4-FFF2-40B4-BE49-F238E27FC236}">
                <a16:creationId xmlns:a16="http://schemas.microsoft.com/office/drawing/2014/main" id="{E8D67988-1B8D-01F8-DED5-F9A0CD560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4"/>
          <a:stretch/>
        </p:blipFill>
        <p:spPr>
          <a:xfrm>
            <a:off x="119336" y="1196752"/>
            <a:ext cx="1742856" cy="785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27F040-408E-CAAA-D345-2A85ACF02E7F}"/>
              </a:ext>
            </a:extLst>
          </p:cNvPr>
          <p:cNvSpPr txBox="1"/>
          <p:nvPr/>
        </p:nvSpPr>
        <p:spPr>
          <a:xfrm>
            <a:off x="11582400" y="6374240"/>
            <a:ext cx="5148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747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" y="17980"/>
            <a:ext cx="12000656" cy="6750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26EAD2-CD79-0667-FDC3-0A034F41D506}"/>
              </a:ext>
            </a:extLst>
          </p:cNvPr>
          <p:cNvSpPr txBox="1"/>
          <p:nvPr/>
        </p:nvSpPr>
        <p:spPr>
          <a:xfrm>
            <a:off x="11674261" y="6293980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9227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97DACE-1F1A-F873-F0BA-43C2CE8654FA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439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5559A7-1704-9383-D9B4-8AC5DCC6B114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5794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01C733-7008-7FEF-B0BA-3ACDCEEB0395}"/>
              </a:ext>
            </a:extLst>
          </p:cNvPr>
          <p:cNvSpPr txBox="1"/>
          <p:nvPr/>
        </p:nvSpPr>
        <p:spPr>
          <a:xfrm>
            <a:off x="11838856" y="645293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88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D7E92E-5316-3017-9178-B55A866DC4B7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982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15E831-8E8D-2CE4-56E8-931CA79255ED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8551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21E613-5756-83DB-1EC5-4A1A73A10E0A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138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BB581E-2BE8-5D74-8BA5-5FBA33E0A6E3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979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229124-BD3E-9B3E-D3E1-8C546FE90D06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88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510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BB58B9-D206-3141-1364-10597DF3B56E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54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phics, graphic design, dance, screenshot&#10;&#10;Description automatically generated">
            <a:extLst>
              <a:ext uri="{FF2B5EF4-FFF2-40B4-BE49-F238E27FC236}">
                <a16:creationId xmlns:a16="http://schemas.microsoft.com/office/drawing/2014/main" id="{54EE7CBC-4506-C300-BC08-8FB294CB5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96752"/>
            <a:ext cx="2016224" cy="980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407098-D3A1-575B-6556-DC1E5D8BDE4B}"/>
              </a:ext>
            </a:extLst>
          </p:cNvPr>
          <p:cNvSpPr txBox="1"/>
          <p:nvPr/>
        </p:nvSpPr>
        <p:spPr>
          <a:xfrm>
            <a:off x="11615174" y="6444477"/>
            <a:ext cx="5148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816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AE8D69-31F8-E316-7293-2B85D5D8C283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223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B1D2F-F4B0-FB18-01AD-F1771670EB43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417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D022C4-E685-DA04-D991-520F16B5E5C1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7844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A8590-6C4B-0645-F058-F0E8F6376B30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517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E192C-73BD-35B5-CAC8-9302B2FCEBD6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94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8146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E9AB9E-D451-0A31-9CBA-5B4D49841312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830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965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023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16834-4032-39A9-B8EB-3A3366424EB8}"/>
              </a:ext>
            </a:extLst>
          </p:cNvPr>
          <p:cNvSpPr txBox="1"/>
          <p:nvPr/>
        </p:nvSpPr>
        <p:spPr>
          <a:xfrm>
            <a:off x="11835916" y="6485798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</a:t>
            </a: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20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A72A-2880-440A-A946-D2FF91FE1B5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621C9-AECA-6AD7-6C58-15BF36CE60AA}"/>
              </a:ext>
            </a:extLst>
          </p:cNvPr>
          <p:cNvSpPr txBox="1"/>
          <p:nvPr/>
        </p:nvSpPr>
        <p:spPr>
          <a:xfrm>
            <a:off x="11838856" y="6524653"/>
            <a:ext cx="33536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744678747"/>
      </p:ext>
    </p:extLst>
  </p:cSld>
  <p:clrMapOvr>
    <a:masterClrMapping/>
  </p:clrMapOvr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37434</TotalTime>
  <Words>222</Words>
  <Application>Microsoft Office PowerPoint</Application>
  <PresentationFormat>Widescreen</PresentationFormat>
  <Paragraphs>222</Paragraphs>
  <Slides>115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9" baseType="lpstr">
      <vt:lpstr>Arial</vt:lpstr>
      <vt:lpstr>Calibri</vt:lpstr>
      <vt:lpstr>Tahoma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helpdesk</dc:creator>
  <cp:lastModifiedBy>ชลธิชา ศิริลักษณ์</cp:lastModifiedBy>
  <cp:revision>3273</cp:revision>
  <cp:lastPrinted>2023-06-03T10:20:34Z</cp:lastPrinted>
  <dcterms:created xsi:type="dcterms:W3CDTF">2018-02-14T02:19:38Z</dcterms:created>
  <dcterms:modified xsi:type="dcterms:W3CDTF">2023-06-10T06:08:38Z</dcterms:modified>
</cp:coreProperties>
</file>